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17610138" cy="23480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2424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761" y="3842794"/>
            <a:ext cx="14968617" cy="8174767"/>
          </a:xfrm>
        </p:spPr>
        <p:txBody>
          <a:bodyPr anchor="b"/>
          <a:lstStyle>
            <a:lvl1pPr algn="ctr">
              <a:defRPr sz="115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12332811"/>
            <a:ext cx="13207604" cy="5669069"/>
          </a:xfrm>
        </p:spPr>
        <p:txBody>
          <a:bodyPr/>
          <a:lstStyle>
            <a:lvl1pPr marL="0" indent="0" algn="ctr">
              <a:buNone/>
              <a:defRPr sz="4622"/>
            </a:lvl1pPr>
            <a:lvl2pPr marL="880521" indent="0" algn="ctr">
              <a:buNone/>
              <a:defRPr sz="3852"/>
            </a:lvl2pPr>
            <a:lvl3pPr marL="1761043" indent="0" algn="ctr">
              <a:buNone/>
              <a:defRPr sz="3467"/>
            </a:lvl3pPr>
            <a:lvl4pPr marL="2641564" indent="0" algn="ctr">
              <a:buNone/>
              <a:defRPr sz="3081"/>
            </a:lvl4pPr>
            <a:lvl5pPr marL="3522086" indent="0" algn="ctr">
              <a:buNone/>
              <a:defRPr sz="3081"/>
            </a:lvl5pPr>
            <a:lvl6pPr marL="4402607" indent="0" algn="ctr">
              <a:buNone/>
              <a:defRPr sz="3081"/>
            </a:lvl6pPr>
            <a:lvl7pPr marL="5283129" indent="0" algn="ctr">
              <a:buNone/>
              <a:defRPr sz="3081"/>
            </a:lvl7pPr>
            <a:lvl8pPr marL="6163650" indent="0" algn="ctr">
              <a:buNone/>
              <a:defRPr sz="3081"/>
            </a:lvl8pPr>
            <a:lvl9pPr marL="7044172" indent="0" algn="ctr">
              <a:buNone/>
              <a:defRPr sz="308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22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5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6" y="1250131"/>
            <a:ext cx="3797186" cy="1989881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8" y="1250131"/>
            <a:ext cx="11171431" cy="1989881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21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6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6" y="5853879"/>
            <a:ext cx="15188744" cy="9767323"/>
          </a:xfrm>
        </p:spPr>
        <p:txBody>
          <a:bodyPr anchor="b"/>
          <a:lstStyle>
            <a:lvl1pPr>
              <a:defRPr sz="115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6" y="15713604"/>
            <a:ext cx="15188744" cy="5136404"/>
          </a:xfrm>
        </p:spPr>
        <p:txBody>
          <a:bodyPr/>
          <a:lstStyle>
            <a:lvl1pPr marL="0" indent="0">
              <a:buNone/>
              <a:defRPr sz="4622">
                <a:solidFill>
                  <a:schemeClr val="tx1">
                    <a:tint val="82000"/>
                  </a:schemeClr>
                </a:solidFill>
              </a:defRPr>
            </a:lvl1pPr>
            <a:lvl2pPr marL="880521" indent="0">
              <a:buNone/>
              <a:defRPr sz="3852">
                <a:solidFill>
                  <a:schemeClr val="tx1">
                    <a:tint val="82000"/>
                  </a:schemeClr>
                </a:solidFill>
              </a:defRPr>
            </a:lvl2pPr>
            <a:lvl3pPr marL="1761043" indent="0">
              <a:buNone/>
              <a:defRPr sz="3467">
                <a:solidFill>
                  <a:schemeClr val="tx1">
                    <a:tint val="82000"/>
                  </a:schemeClr>
                </a:solidFill>
              </a:defRPr>
            </a:lvl3pPr>
            <a:lvl4pPr marL="2641564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4pPr>
            <a:lvl5pPr marL="3522086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5pPr>
            <a:lvl6pPr marL="4402607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6pPr>
            <a:lvl7pPr marL="5283129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7pPr>
            <a:lvl8pPr marL="6163650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8pPr>
            <a:lvl9pPr marL="7044172" indent="0">
              <a:buNone/>
              <a:defRPr sz="308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30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6250653"/>
            <a:ext cx="7484309" cy="148982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6250653"/>
            <a:ext cx="7484309" cy="148982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20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1250136"/>
            <a:ext cx="15188744" cy="4538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2" y="5756038"/>
            <a:ext cx="7449913" cy="2820945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2" y="8576982"/>
            <a:ext cx="7449913" cy="126154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4" y="5756038"/>
            <a:ext cx="7486602" cy="2820945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4" y="8576982"/>
            <a:ext cx="7486602" cy="126154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7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44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99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1565381"/>
            <a:ext cx="5679728" cy="5478833"/>
          </a:xfrm>
        </p:spPr>
        <p:txBody>
          <a:bodyPr anchor="b"/>
          <a:lstStyle>
            <a:lvl1pPr>
              <a:defRPr sz="61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3380793"/>
            <a:ext cx="8915132" cy="16686525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1" y="7044214"/>
            <a:ext cx="5679728" cy="13050278"/>
          </a:xfrm>
        </p:spPr>
        <p:txBody>
          <a:bodyPr/>
          <a:lstStyle>
            <a:lvl1pPr marL="0" indent="0">
              <a:buNone/>
              <a:defRPr sz="3081"/>
            </a:lvl1pPr>
            <a:lvl2pPr marL="880521" indent="0">
              <a:buNone/>
              <a:defRPr sz="2696"/>
            </a:lvl2pPr>
            <a:lvl3pPr marL="1761043" indent="0">
              <a:buNone/>
              <a:defRPr sz="2311"/>
            </a:lvl3pPr>
            <a:lvl4pPr marL="2641564" indent="0">
              <a:buNone/>
              <a:defRPr sz="1926"/>
            </a:lvl4pPr>
            <a:lvl5pPr marL="3522086" indent="0">
              <a:buNone/>
              <a:defRPr sz="1926"/>
            </a:lvl5pPr>
            <a:lvl6pPr marL="4402607" indent="0">
              <a:buNone/>
              <a:defRPr sz="1926"/>
            </a:lvl6pPr>
            <a:lvl7pPr marL="5283129" indent="0">
              <a:buNone/>
              <a:defRPr sz="1926"/>
            </a:lvl7pPr>
            <a:lvl8pPr marL="6163650" indent="0">
              <a:buNone/>
              <a:defRPr sz="1926"/>
            </a:lvl8pPr>
            <a:lvl9pPr marL="7044172" indent="0">
              <a:buNone/>
              <a:defRPr sz="19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61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1565381"/>
            <a:ext cx="5679728" cy="5478833"/>
          </a:xfrm>
        </p:spPr>
        <p:txBody>
          <a:bodyPr anchor="b"/>
          <a:lstStyle>
            <a:lvl1pPr>
              <a:defRPr sz="61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3380793"/>
            <a:ext cx="8915132" cy="16686525"/>
          </a:xfrm>
        </p:spPr>
        <p:txBody>
          <a:bodyPr anchor="t"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1" y="7044214"/>
            <a:ext cx="5679728" cy="13050278"/>
          </a:xfrm>
        </p:spPr>
        <p:txBody>
          <a:bodyPr/>
          <a:lstStyle>
            <a:lvl1pPr marL="0" indent="0">
              <a:buNone/>
              <a:defRPr sz="3081"/>
            </a:lvl1pPr>
            <a:lvl2pPr marL="880521" indent="0">
              <a:buNone/>
              <a:defRPr sz="2696"/>
            </a:lvl2pPr>
            <a:lvl3pPr marL="1761043" indent="0">
              <a:buNone/>
              <a:defRPr sz="2311"/>
            </a:lvl3pPr>
            <a:lvl4pPr marL="2641564" indent="0">
              <a:buNone/>
              <a:defRPr sz="1926"/>
            </a:lvl4pPr>
            <a:lvl5pPr marL="3522086" indent="0">
              <a:buNone/>
              <a:defRPr sz="1926"/>
            </a:lvl5pPr>
            <a:lvl6pPr marL="4402607" indent="0">
              <a:buNone/>
              <a:defRPr sz="1926"/>
            </a:lvl6pPr>
            <a:lvl7pPr marL="5283129" indent="0">
              <a:buNone/>
              <a:defRPr sz="1926"/>
            </a:lvl7pPr>
            <a:lvl8pPr marL="6163650" indent="0">
              <a:buNone/>
              <a:defRPr sz="1926"/>
            </a:lvl8pPr>
            <a:lvl9pPr marL="7044172" indent="0">
              <a:buNone/>
              <a:defRPr sz="19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07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1250136"/>
            <a:ext cx="15188744" cy="4538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6250653"/>
            <a:ext cx="15188744" cy="14898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21763147"/>
            <a:ext cx="3962281" cy="1250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1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9614B1-1AB9-405F-924F-8D0B47A850B4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21763147"/>
            <a:ext cx="5943422" cy="1250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1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21763147"/>
            <a:ext cx="3962281" cy="1250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1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4429C5-F281-408A-89E0-CFF615040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8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761043" rtl="0" eaLnBrk="1" latinLnBrk="0" hangingPunct="1">
        <a:lnSpc>
          <a:spcPct val="90000"/>
        </a:lnSpc>
        <a:spcBef>
          <a:spcPct val="0"/>
        </a:spcBef>
        <a:buNone/>
        <a:defRPr kumimoji="1" sz="84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261" indent="-440261" algn="l" defTabSz="1761043" rtl="0" eaLnBrk="1" latinLnBrk="0" hangingPunct="1">
        <a:lnSpc>
          <a:spcPct val="90000"/>
        </a:lnSpc>
        <a:spcBef>
          <a:spcPts val="1926"/>
        </a:spcBef>
        <a:buFont typeface="Arial" panose="020B0604020202020204" pitchFamily="34" charset="0"/>
        <a:buChar char="•"/>
        <a:defRPr kumimoji="1" sz="5393" kern="1200">
          <a:solidFill>
            <a:schemeClr val="tx1"/>
          </a:solidFill>
          <a:latin typeface="+mn-lt"/>
          <a:ea typeface="+mn-ea"/>
          <a:cs typeface="+mn-cs"/>
        </a:defRPr>
      </a:lvl1pPr>
      <a:lvl2pPr marL="1320782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2pPr>
      <a:lvl3pPr marL="2201304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852" kern="1200">
          <a:solidFill>
            <a:schemeClr val="tx1"/>
          </a:solidFill>
          <a:latin typeface="+mn-lt"/>
          <a:ea typeface="+mn-ea"/>
          <a:cs typeface="+mn-cs"/>
        </a:defRPr>
      </a:lvl3pPr>
      <a:lvl4pPr marL="3081825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962347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842868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723390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603911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484433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カレンダー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306542E-D217-7C13-B57E-62A52C2A7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3771"/>
            <a:ext cx="17610138" cy="249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3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01FE6AE-C0FD-E8E8-3F3D-5499C2754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3773"/>
            <a:ext cx="17610138" cy="2490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9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0</Words>
  <Application>Microsoft Office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織田 里英子</dc:creator>
  <cp:lastModifiedBy>織田 里英子</cp:lastModifiedBy>
  <cp:revision>1</cp:revision>
  <dcterms:created xsi:type="dcterms:W3CDTF">2025-04-22T03:36:57Z</dcterms:created>
  <dcterms:modified xsi:type="dcterms:W3CDTF">2025-04-22T05:05:46Z</dcterms:modified>
</cp:coreProperties>
</file>