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1" autoAdjust="0"/>
    <p:restoredTop sz="94660"/>
  </p:normalViewPr>
  <p:slideViewPr>
    <p:cSldViewPr snapToGrid="0">
      <p:cViewPr varScale="1">
        <p:scale>
          <a:sx n="69" d="100"/>
          <a:sy n="69" d="100"/>
        </p:scale>
        <p:origin x="21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93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14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85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95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85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39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4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32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55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35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7BD980-7F63-4742-95A0-D5AFBF539ADE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2F69CB-8927-4E65-9956-07C7F49EC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20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, 概略図">
            <a:extLst>
              <a:ext uri="{FF2B5EF4-FFF2-40B4-BE49-F238E27FC236}">
                <a16:creationId xmlns:a16="http://schemas.microsoft.com/office/drawing/2014/main" id="{FFDD6368-E5E6-F994-89BE-0352A49145D7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6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&#10;&#10;自動的に生成された説明">
            <a:extLst>
              <a:ext uri="{FF2B5EF4-FFF2-40B4-BE49-F238E27FC236}">
                <a16:creationId xmlns:a16="http://schemas.microsoft.com/office/drawing/2014/main" id="{B831365A-8867-CD75-4FC6-F09643F480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25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織田 里英子</dc:creator>
  <cp:lastModifiedBy>織田 里英子</cp:lastModifiedBy>
  <cp:revision>1</cp:revision>
  <dcterms:created xsi:type="dcterms:W3CDTF">2025-01-04T02:47:19Z</dcterms:created>
  <dcterms:modified xsi:type="dcterms:W3CDTF">2025-01-04T02:52:12Z</dcterms:modified>
</cp:coreProperties>
</file>