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1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93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14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8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958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85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394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94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32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55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35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7BD980-7F63-4742-95A0-D5AFBF539AD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2F69CB-8927-4E65-9956-07C7F49EC0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20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ダイアグラム, 概略図">
            <a:extLst>
              <a:ext uri="{FF2B5EF4-FFF2-40B4-BE49-F238E27FC236}">
                <a16:creationId xmlns:a16="http://schemas.microsoft.com/office/drawing/2014/main" id="{FFDD6368-E5E6-F994-89BE-0352A49145D7}"/>
              </a:ext>
            </a:extLst>
          </p:cNvPr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16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ーブル&#10;&#10;自動的に生成された説明">
            <a:extLst>
              <a:ext uri="{FF2B5EF4-FFF2-40B4-BE49-F238E27FC236}">
                <a16:creationId xmlns:a16="http://schemas.microsoft.com/office/drawing/2014/main" id="{B831365A-8867-CD75-4FC6-F09643F48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42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織田 里英子</dc:creator>
  <cp:lastModifiedBy>織田 里英子</cp:lastModifiedBy>
  <cp:revision>1</cp:revision>
  <dcterms:created xsi:type="dcterms:W3CDTF">2025-01-04T02:47:19Z</dcterms:created>
  <dcterms:modified xsi:type="dcterms:W3CDTF">2025-01-04T02:52:12Z</dcterms:modified>
</cp:coreProperties>
</file>